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0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0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4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1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69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861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74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0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9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4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3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6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C4EF32-95E3-417F-9019-A7F843BDF96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972503-E193-46BC-9A6D-50C86FBC5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Netflix Clone Deployment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Documentation Overview</a:t>
            </a:r>
          </a:p>
          <a:p>
            <a:r>
              <a:rPr lang="en-US" dirty="0" smtClean="0"/>
              <a:t>Prepared by G Vinay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5: Deployment with EKS and </a:t>
            </a:r>
            <a:r>
              <a:rPr lang="en-US" dirty="0" err="1" smtClean="0"/>
              <a:t>ArgoCD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and configure an EKS cluster.</a:t>
            </a:r>
          </a:p>
          <a:p>
            <a:r>
              <a:rPr lang="en-US" dirty="0" smtClean="0"/>
              <a:t>Install Helm for </a:t>
            </a:r>
            <a:r>
              <a:rPr lang="en-US" dirty="0" err="1" smtClean="0"/>
              <a:t>Kubernetes</a:t>
            </a:r>
            <a:r>
              <a:rPr lang="en-US" dirty="0" smtClean="0"/>
              <a:t> package management.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ArgoCD</a:t>
            </a:r>
            <a:r>
              <a:rPr lang="en-US" dirty="0" smtClean="0"/>
              <a:t> for continuous deployment.</a:t>
            </a:r>
          </a:p>
          <a:p>
            <a:r>
              <a:rPr lang="en-US" dirty="0" smtClean="0"/>
              <a:t>Sync applications and deploy Netflix clone using </a:t>
            </a:r>
            <a:r>
              <a:rPr lang="en-US" dirty="0" err="1" smtClean="0"/>
              <a:t>Kubernetes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0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90539"/>
            <a:ext cx="3990975" cy="1890712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490538"/>
            <a:ext cx="3943350" cy="189071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381251"/>
            <a:ext cx="3990975" cy="20097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490539"/>
            <a:ext cx="3295650" cy="18907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381250"/>
            <a:ext cx="3943350" cy="20097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25" y="2381250"/>
            <a:ext cx="3314700" cy="20097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391024"/>
            <a:ext cx="3981450" cy="198120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4391024"/>
            <a:ext cx="3952875" cy="198120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4391023"/>
            <a:ext cx="3295650" cy="1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7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thank-you screen design inspired by the Netflix app interface. The screen features the words 'Thank You' in a bold font, styled like Netflix's signature typeface, against a sleek black background. The design includes a subtle red underline beneath the text, with additional UI elements like a glowing play button or movie thumbnails in the background. The overall look is modern, professional, and reminiscent of the Netflix user experien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4826"/>
            <a:ext cx="103632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5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1: Deploying Netflix Manually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Launch an EC2 instance using Ubuntu (t2.large).</a:t>
            </a:r>
          </a:p>
          <a:p>
            <a:r>
              <a:rPr lang="en-US" dirty="0" smtClean="0"/>
              <a:t>Update system: </a:t>
            </a:r>
            <a:r>
              <a:rPr lang="en-US" dirty="0" err="1" smtClean="0"/>
              <a:t>sudo</a:t>
            </a:r>
            <a:r>
              <a:rPr lang="en-US" dirty="0" smtClean="0"/>
              <a:t> apt-get update.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: 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git</a:t>
            </a:r>
            <a:r>
              <a:rPr lang="en-US" dirty="0" smtClean="0"/>
              <a:t> -y, docker.io.</a:t>
            </a:r>
          </a:p>
          <a:p>
            <a:r>
              <a:rPr lang="en-US" dirty="0" smtClean="0"/>
              <a:t>Clone Netflix repository from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Build and run </a:t>
            </a:r>
            <a:r>
              <a:rPr lang="en-US" dirty="0" err="1" smtClean="0"/>
              <a:t>Docker</a:t>
            </a:r>
            <a:r>
              <a:rPr lang="en-US" dirty="0" smtClean="0"/>
              <a:t> image: </a:t>
            </a:r>
            <a:r>
              <a:rPr lang="en-US" dirty="0" err="1" smtClean="0"/>
              <a:t>docker</a:t>
            </a:r>
            <a:r>
              <a:rPr lang="en-US" dirty="0" smtClean="0"/>
              <a:t> build -t </a:t>
            </a:r>
            <a:r>
              <a:rPr lang="en-US" dirty="0" err="1" smtClean="0"/>
              <a:t>netflix</a:t>
            </a:r>
            <a:r>
              <a:rPr lang="en-US" dirty="0" smtClean="0"/>
              <a:t>, </a:t>
            </a:r>
            <a:r>
              <a:rPr lang="en-US" dirty="0" err="1" smtClean="0"/>
              <a:t>docker</a:t>
            </a:r>
            <a:r>
              <a:rPr lang="en-US" dirty="0" smtClean="0"/>
              <a:t> run -</a:t>
            </a:r>
            <a:r>
              <a:rPr lang="en-US" dirty="0" err="1" smtClean="0"/>
              <a:t>dt</a:t>
            </a:r>
            <a:r>
              <a:rPr lang="en-US" dirty="0" smtClean="0"/>
              <a:t> --name Netflix -p 8081:80 </a:t>
            </a:r>
            <a:r>
              <a:rPr lang="en-US" dirty="0" err="1" smtClean="0"/>
              <a:t>netflix:latest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Generate TMDB API Key for application integration.</a:t>
            </a:r>
          </a:p>
          <a:p>
            <a:r>
              <a:rPr lang="en-US" dirty="0" smtClean="0"/>
              <a:t>Rebuild the </a:t>
            </a:r>
            <a:r>
              <a:rPr lang="en-US" dirty="0" err="1" smtClean="0"/>
              <a:t>Docker</a:t>
            </a:r>
            <a:r>
              <a:rPr lang="en-US" dirty="0" smtClean="0"/>
              <a:t> image using TMDB API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1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6" y="490537"/>
            <a:ext cx="4705350" cy="295751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490537"/>
            <a:ext cx="4181475" cy="274796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448050"/>
            <a:ext cx="4705350" cy="291465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3238501"/>
            <a:ext cx="4181475" cy="3124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21392" y="2260795"/>
            <a:ext cx="5872164" cy="23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2: Security with </a:t>
            </a:r>
            <a:r>
              <a:rPr lang="en-US" dirty="0" err="1" smtClean="0"/>
              <a:t>SonarQube</a:t>
            </a:r>
            <a:r>
              <a:rPr lang="en-US" dirty="0" smtClean="0"/>
              <a:t> &amp; </a:t>
            </a:r>
            <a:r>
              <a:rPr lang="en-US" dirty="0" err="1" smtClean="0"/>
              <a:t>Trivy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and run </a:t>
            </a:r>
            <a:r>
              <a:rPr lang="en-US" dirty="0" err="1" smtClean="0"/>
              <a:t>SonarQube</a:t>
            </a:r>
            <a:r>
              <a:rPr lang="en-US" dirty="0" smtClean="0"/>
              <a:t> for code analysis.</a:t>
            </a:r>
          </a:p>
          <a:p>
            <a:r>
              <a:rPr lang="en-US" dirty="0" smtClean="0"/>
              <a:t>Scan </a:t>
            </a:r>
            <a:r>
              <a:rPr lang="en-US" dirty="0" err="1" smtClean="0"/>
              <a:t>Docker</a:t>
            </a:r>
            <a:r>
              <a:rPr lang="en-US" dirty="0" smtClean="0"/>
              <a:t> images using </a:t>
            </a:r>
            <a:r>
              <a:rPr lang="en-US" dirty="0" err="1" smtClean="0"/>
              <a:t>Trivy</a:t>
            </a:r>
            <a:r>
              <a:rPr lang="en-US" dirty="0" smtClean="0"/>
              <a:t> for vulnerabilities.</a:t>
            </a:r>
          </a:p>
          <a:p>
            <a:r>
              <a:rPr lang="en-US" dirty="0" smtClean="0"/>
              <a:t>Command examples: </a:t>
            </a:r>
            <a:r>
              <a:rPr lang="en-US" dirty="0" err="1" smtClean="0"/>
              <a:t>docker</a:t>
            </a:r>
            <a:r>
              <a:rPr lang="en-US" dirty="0" smtClean="0"/>
              <a:t> run –d –name sonar –p 9000:9000 </a:t>
            </a:r>
            <a:r>
              <a:rPr lang="en-US" dirty="0" err="1" smtClean="0"/>
              <a:t>sonarqube:lts-community</a:t>
            </a:r>
            <a:r>
              <a:rPr lang="en-US" dirty="0" smtClean="0"/>
              <a:t>, </a:t>
            </a:r>
            <a:r>
              <a:rPr lang="en-US" dirty="0" err="1" smtClean="0"/>
              <a:t>trivy</a:t>
            </a:r>
            <a:r>
              <a:rPr lang="en-US" dirty="0" smtClean="0"/>
              <a:t> image &lt;</a:t>
            </a:r>
            <a:r>
              <a:rPr lang="en-US" dirty="0" err="1" smtClean="0"/>
              <a:t>image_id</a:t>
            </a:r>
            <a:r>
              <a:rPr lang="en-US" dirty="0" smtClean="0"/>
              <a:t>&gt;.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0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00062"/>
            <a:ext cx="5943600" cy="334327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500062"/>
            <a:ext cx="5276850" cy="334327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3100388"/>
            <a:ext cx="5876925" cy="334327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3100386"/>
            <a:ext cx="5343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3: Automating Deployment with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Jenkins and required plugins.</a:t>
            </a:r>
          </a:p>
          <a:p>
            <a:r>
              <a:rPr lang="en-US" dirty="0" smtClean="0"/>
              <a:t>Configure Jenkins credentials for </a:t>
            </a:r>
            <a:r>
              <a:rPr lang="en-US" dirty="0" err="1" smtClean="0"/>
              <a:t>Docker</a:t>
            </a:r>
            <a:r>
              <a:rPr lang="en-US" dirty="0" smtClean="0"/>
              <a:t> and </a:t>
            </a:r>
            <a:r>
              <a:rPr lang="en-US" dirty="0" err="1" smtClean="0"/>
              <a:t>SonarQube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Write and execute Jenkins pipeline script for automated deployment.</a:t>
            </a:r>
          </a:p>
          <a:p>
            <a:r>
              <a:rPr lang="en-US" dirty="0" smtClean="0"/>
              <a:t>Include quality gates, dependency checks, and </a:t>
            </a:r>
            <a:r>
              <a:rPr lang="en-US" dirty="0" err="1" smtClean="0"/>
              <a:t>Docker</a:t>
            </a:r>
            <a:r>
              <a:rPr lang="en-US" dirty="0" smtClean="0"/>
              <a:t> image scans in the pipeline.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8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461963"/>
            <a:ext cx="3609974" cy="1852612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461963"/>
            <a:ext cx="4067175" cy="193833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314575"/>
            <a:ext cx="3609975" cy="18764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461963"/>
            <a:ext cx="3543301" cy="185261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314574"/>
            <a:ext cx="4171950" cy="187642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400301"/>
            <a:ext cx="3438525" cy="17907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4191000"/>
            <a:ext cx="3609975" cy="21431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4190999"/>
            <a:ext cx="4171950" cy="214312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4191000"/>
            <a:ext cx="3438525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4: Monitoring via Prometheus &amp; </a:t>
            </a:r>
            <a:r>
              <a:rPr lang="en-US" dirty="0" err="1" smtClean="0"/>
              <a:t>Grafana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Prometheus and Node Exporter for system monitoring.</a:t>
            </a:r>
          </a:p>
          <a:p>
            <a:r>
              <a:rPr lang="en-US" dirty="0" smtClean="0"/>
              <a:t>Edit </a:t>
            </a:r>
            <a:r>
              <a:rPr lang="en-US" dirty="0" err="1" smtClean="0"/>
              <a:t>Prometheus.yml</a:t>
            </a:r>
            <a:r>
              <a:rPr lang="en-US" dirty="0" smtClean="0"/>
              <a:t> to add node exporter configuration.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Grafana</a:t>
            </a:r>
            <a:r>
              <a:rPr lang="en-US" dirty="0" smtClean="0"/>
              <a:t> and integrate Prometheus as a data source.</a:t>
            </a:r>
          </a:p>
          <a:p>
            <a:r>
              <a:rPr lang="en-US" dirty="0" smtClean="0"/>
              <a:t>Create dashboards for Jenkins and system metrics.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2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19112"/>
            <a:ext cx="3514725" cy="200501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6" y="519112"/>
            <a:ext cx="3810000" cy="200501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7" y="519112"/>
            <a:ext cx="3857624" cy="200501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524125"/>
            <a:ext cx="3514726" cy="1905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2524126"/>
            <a:ext cx="3810001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6" y="2524126"/>
            <a:ext cx="3857625" cy="1905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4429126"/>
            <a:ext cx="3514725" cy="19240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4" y="4429125"/>
            <a:ext cx="3810000" cy="192405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4" y="4414838"/>
            <a:ext cx="3838576" cy="1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9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245</TotalTime>
  <Words>263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Netflix Clone Deployment</vt:lpstr>
      <vt:lpstr>Phase 1: Deploying Netflix Manually</vt:lpstr>
      <vt:lpstr>PowerPoint Presentation</vt:lpstr>
      <vt:lpstr>Phase 2: Security with SonarQube &amp; Trivy</vt:lpstr>
      <vt:lpstr>PowerPoint Presentation</vt:lpstr>
      <vt:lpstr>Phase 3: Automating Deployment with Jenkins</vt:lpstr>
      <vt:lpstr>PowerPoint Presentation</vt:lpstr>
      <vt:lpstr>Phase 4: Monitoring via Prometheus &amp; Grafana</vt:lpstr>
      <vt:lpstr>PowerPoint Presentation</vt:lpstr>
      <vt:lpstr>Phase 5: Deployment with EKS and ArgoCD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Clone Deployment</dc:title>
  <dc:creator>Microsoft account</dc:creator>
  <cp:lastModifiedBy>Microsoft account</cp:lastModifiedBy>
  <cp:revision>6</cp:revision>
  <dcterms:created xsi:type="dcterms:W3CDTF">2024-12-20T11:13:16Z</dcterms:created>
  <dcterms:modified xsi:type="dcterms:W3CDTF">2024-12-20T15:19:11Z</dcterms:modified>
</cp:coreProperties>
</file>